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65" r:id="rId2"/>
    <p:sldId id="310" r:id="rId3"/>
    <p:sldId id="321" r:id="rId4"/>
    <p:sldId id="311" r:id="rId5"/>
    <p:sldId id="312" r:id="rId6"/>
    <p:sldId id="313" r:id="rId7"/>
    <p:sldId id="317" r:id="rId8"/>
    <p:sldId id="318" r:id="rId9"/>
    <p:sldId id="319" r:id="rId10"/>
    <p:sldId id="322" r:id="rId11"/>
    <p:sldId id="320" r:id="rId12"/>
  </p:sldIdLst>
  <p:sldSz cx="12188825" cy="6858000"/>
  <p:notesSz cx="6858000" cy="9144000"/>
  <p:custDataLst>
    <p:tags r:id="rId15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29" autoAdjust="0"/>
  </p:normalViewPr>
  <p:slideViewPr>
    <p:cSldViewPr showGuides="1">
      <p:cViewPr varScale="1">
        <p:scale>
          <a:sx n="72" d="100"/>
          <a:sy n="72" d="100"/>
        </p:scale>
        <p:origin x="660" y="66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t>1/18/2019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media/image4.jpg>
</file>

<file path=ppt/media/image5.png>
</file>

<file path=ppt/media/image6.jp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1/18/2019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1/18/2019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1/18/2019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1/18/2019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1/18/2019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1/18/2019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1/18/2019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1/18/2019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1/18/2019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1/18/2019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pPr/>
              <a:t>1/18/2019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F41C87-7AD9-4845-A077-840E4A0F3F06}" type="datetimeFigureOut">
              <a:rPr lang="en-US" smtClean="0"/>
              <a:pPr/>
              <a:t>1/18/2019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Github</a:t>
            </a:r>
            <a:r>
              <a:rPr lang="en-US"/>
              <a:t> 01100110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Chris Murray - @chris18890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856C65-9577-44EC-A7A6-66460E26ED1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2684" y="0"/>
            <a:ext cx="2858664" cy="2376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30877-39CB-457D-9A9D-2BB0EADDC9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Demo - issues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8BC711-30BD-44CD-8F45-E71BF2F91C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8895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Fin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591651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22413" y="381000"/>
            <a:ext cx="6516215" cy="1371600"/>
          </a:xfrm>
        </p:spPr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2413" y="1904999"/>
            <a:ext cx="6516215" cy="3431705"/>
          </a:xfrm>
        </p:spPr>
        <p:txBody>
          <a:bodyPr/>
          <a:lstStyle/>
          <a:p>
            <a:r>
              <a:rPr lang="en-US" dirty="0"/>
              <a:t>Chris Murray</a:t>
            </a:r>
          </a:p>
          <a:p>
            <a:r>
              <a:rPr lang="en-US" dirty="0"/>
              <a:t>Infra consultant at HCC (relocated from Belfast Jan 2017)</a:t>
            </a:r>
          </a:p>
          <a:p>
            <a:r>
              <a:rPr lang="en-US" dirty="0"/>
              <a:t>Makerspace Member</a:t>
            </a:r>
          </a:p>
          <a:p>
            <a:r>
              <a:rPr lang="en-US" dirty="0"/>
              <a:t>@chris18890 – Twitter/GitHub/LinkedIn/&lt;insert social network here&gt;</a:t>
            </a:r>
          </a:p>
          <a:p>
            <a:r>
              <a:rPr lang="en-US" dirty="0"/>
              <a:t>“working knowledge” of PowerShell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818B6D7-7E22-454A-81C5-ED1A22B2205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4652" y="381000"/>
            <a:ext cx="2843808" cy="189587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E5B29CA-7930-4B90-AE9A-425B1649B9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4652" y="2492896"/>
            <a:ext cx="2843808" cy="28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132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726347-37F2-47B5-8E3E-A61F1DDC6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9AFE2-6670-408C-A092-FB2BED0D25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VCS – Version Control System</a:t>
            </a:r>
          </a:p>
          <a:p>
            <a:r>
              <a:rPr lang="en-GB" dirty="0"/>
              <a:t>DVCS – Distributed Version Control System (EG Git)</a:t>
            </a:r>
          </a:p>
          <a:p>
            <a:r>
              <a:rPr lang="en-GB" dirty="0" err="1"/>
              <a:t>Github</a:t>
            </a:r>
            <a:r>
              <a:rPr lang="en-GB" dirty="0"/>
              <a:t> – Implementation of Git in a SaaS model</a:t>
            </a:r>
          </a:p>
          <a:p>
            <a:r>
              <a:rPr lang="en-GB" dirty="0"/>
              <a:t>Demos</a:t>
            </a:r>
          </a:p>
          <a:p>
            <a:pPr lvl="1"/>
            <a:r>
              <a:rPr lang="en-GB" dirty="0"/>
              <a:t>Sign up for a </a:t>
            </a:r>
            <a:r>
              <a:rPr lang="en-GB" dirty="0" err="1"/>
              <a:t>Github</a:t>
            </a:r>
            <a:r>
              <a:rPr lang="en-GB" dirty="0"/>
              <a:t> account - @chris9445</a:t>
            </a:r>
          </a:p>
          <a:p>
            <a:pPr lvl="1"/>
            <a:r>
              <a:rPr lang="en-GB" dirty="0"/>
              <a:t>Set up GitHub on Windows</a:t>
            </a:r>
          </a:p>
          <a:p>
            <a:pPr lvl="1"/>
            <a:r>
              <a:rPr lang="en-GB" dirty="0"/>
              <a:t>Create repo with commits</a:t>
            </a:r>
          </a:p>
          <a:p>
            <a:pPr lvl="1"/>
            <a:r>
              <a:rPr lang="en-GB" dirty="0"/>
              <a:t>pull repo on webhost &amp; deploy</a:t>
            </a:r>
          </a:p>
        </p:txBody>
      </p:sp>
    </p:spTree>
    <p:extLst>
      <p:ext uri="{BB962C8B-B14F-4D97-AF65-F5344CB8AC3E}">
        <p14:creationId xmlns:p14="http://schemas.microsoft.com/office/powerpoint/2010/main" val="3167589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B8C81-6154-4F89-9137-474849923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a VCS?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54B978-C500-4129-AFFE-883E3F3F31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VCS – version control system</a:t>
            </a:r>
          </a:p>
          <a:p>
            <a:r>
              <a:rPr lang="en-GB" dirty="0"/>
              <a:t>Tracks changes to files</a:t>
            </a:r>
          </a:p>
          <a:p>
            <a:r>
              <a:rPr lang="en-GB" dirty="0"/>
              <a:t>Allows rollback (revert)</a:t>
            </a:r>
          </a:p>
          <a:p>
            <a:r>
              <a:rPr lang="en-GB" dirty="0"/>
              <a:t>Auditing of who did what (auditing/“blame”)</a:t>
            </a:r>
          </a:p>
          <a:p>
            <a:r>
              <a:rPr lang="en-GB" dirty="0"/>
              <a:t>EG</a:t>
            </a:r>
          </a:p>
          <a:p>
            <a:pPr lvl="1"/>
            <a:r>
              <a:rPr lang="en-GB" dirty="0"/>
              <a:t>CVS</a:t>
            </a:r>
          </a:p>
          <a:p>
            <a:pPr lvl="1"/>
            <a:r>
              <a:rPr lang="en-GB" dirty="0"/>
              <a:t>SVN</a:t>
            </a:r>
          </a:p>
          <a:p>
            <a:pPr lvl="1"/>
            <a:r>
              <a:rPr lang="en-GB" dirty="0"/>
              <a:t>TFS (Microsoft)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33724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A0AA8-A6E4-41D4-8DC3-443A35D6A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a </a:t>
            </a:r>
            <a:r>
              <a:rPr lang="en-GB" u="sng" dirty="0"/>
              <a:t>D</a:t>
            </a:r>
            <a:r>
              <a:rPr lang="en-GB" dirty="0"/>
              <a:t>VCS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54E503-2565-4382-BCCB-8388A606AD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u="sng" dirty="0"/>
              <a:t>D</a:t>
            </a:r>
            <a:r>
              <a:rPr lang="en-GB" dirty="0"/>
              <a:t>VCS – </a:t>
            </a:r>
            <a:r>
              <a:rPr lang="en-GB" u="sng" dirty="0"/>
              <a:t>Distributed</a:t>
            </a:r>
            <a:r>
              <a:rPr lang="en-GB" dirty="0"/>
              <a:t> Version Control System</a:t>
            </a:r>
          </a:p>
          <a:p>
            <a:r>
              <a:rPr lang="en-GB" dirty="0"/>
              <a:t>No central store – every node has a complete copy of the repo &amp; commit history</a:t>
            </a:r>
          </a:p>
          <a:p>
            <a:r>
              <a:rPr lang="en-GB" dirty="0"/>
              <a:t>EG</a:t>
            </a:r>
          </a:p>
          <a:p>
            <a:pPr lvl="1"/>
            <a:r>
              <a:rPr lang="en-GB" dirty="0"/>
              <a:t>Mercurial</a:t>
            </a:r>
          </a:p>
          <a:p>
            <a:pPr lvl="1"/>
            <a:r>
              <a:rPr lang="en-GB" dirty="0"/>
              <a:t>Git</a:t>
            </a:r>
          </a:p>
          <a:p>
            <a:pPr lvl="1"/>
            <a:r>
              <a:rPr lang="en-GB" dirty="0"/>
              <a:t>VSTS (Microsoft)</a:t>
            </a:r>
          </a:p>
        </p:txBody>
      </p:sp>
    </p:spTree>
    <p:extLst>
      <p:ext uri="{BB962C8B-B14F-4D97-AF65-F5344CB8AC3E}">
        <p14:creationId xmlns:p14="http://schemas.microsoft.com/office/powerpoint/2010/main" val="3093961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34871E-D48A-4E38-950B-9C488F8D58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743744"/>
          </a:xfrm>
        </p:spPr>
        <p:txBody>
          <a:bodyPr/>
          <a:lstStyle/>
          <a:p>
            <a:r>
              <a:rPr lang="en-GB" dirty="0"/>
              <a:t>What is GitHub?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757A7C-EA01-4004-8785-E6952233B4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196752"/>
            <a:ext cx="9134391" cy="4823049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Implementation of Git as a SaaS model</a:t>
            </a:r>
          </a:p>
          <a:p>
            <a:pPr lvl="1"/>
            <a:r>
              <a:rPr lang="en-GB" dirty="0"/>
              <a:t>SaaS – Software as a Service</a:t>
            </a:r>
          </a:p>
          <a:p>
            <a:r>
              <a:rPr lang="en-GB" dirty="0"/>
              <a:t>Additional features besides pure Git</a:t>
            </a:r>
          </a:p>
          <a:p>
            <a:pPr lvl="1"/>
            <a:r>
              <a:rPr lang="en-GB" dirty="0"/>
              <a:t>Public/Private repos</a:t>
            </a:r>
          </a:p>
          <a:p>
            <a:pPr lvl="1"/>
            <a:r>
              <a:rPr lang="en-GB" dirty="0"/>
              <a:t>Issue tracking</a:t>
            </a:r>
          </a:p>
          <a:p>
            <a:pPr lvl="1"/>
            <a:r>
              <a:rPr lang="en-GB" dirty="0"/>
              <a:t>Pull requests</a:t>
            </a:r>
          </a:p>
          <a:p>
            <a:pPr lvl="1"/>
            <a:r>
              <a:rPr lang="en-GB" dirty="0"/>
              <a:t>Releases/tags</a:t>
            </a:r>
          </a:p>
          <a:p>
            <a:pPr lvl="1"/>
            <a:r>
              <a:rPr lang="en-GB" dirty="0"/>
              <a:t>Projects</a:t>
            </a:r>
          </a:p>
          <a:p>
            <a:pPr lvl="1"/>
            <a:r>
              <a:rPr lang="en-GB" dirty="0"/>
              <a:t>Wiki</a:t>
            </a:r>
          </a:p>
          <a:p>
            <a:pPr lvl="1"/>
            <a:r>
              <a:rPr lang="en-GB" dirty="0"/>
              <a:t>GitHub Pages – static page serving</a:t>
            </a:r>
          </a:p>
          <a:p>
            <a:pPr lvl="1"/>
            <a:r>
              <a:rPr lang="en-GB" dirty="0"/>
              <a:t>Graphs</a:t>
            </a:r>
          </a:p>
          <a:p>
            <a:pPr lvl="1"/>
            <a:r>
              <a:rPr lang="en-GB" dirty="0"/>
              <a:t>Integration with CI/CD pipelines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F73942-4C8B-4BCB-B3D3-7B09AFD4F0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8628" y="342718"/>
            <a:ext cx="3518730" cy="2924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495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F8FB3-B76C-4E64-BFE1-3225C7873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Demo – fork repo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B7CE7F-3116-4477-BD01-D6D6FEE578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3333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29588B-8A8E-4905-BA16-DDDFBFE0A5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Demo – commit to fork &amp; PR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8B797-50BC-4EFF-AE22-760BAEC302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302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05647-A0E0-4E39-B14B-78A202761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Demo – pull repo on webhost &amp; deploy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62C66-42F6-427E-BE7D-CA113CFE68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4110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Digital Blue Tunnel 16x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895261.potx" id="{4CBF9558-C12D-4F51-9AA3-9D0796951DBC}" vid="{FFC159E6-A134-46E7-B1A0-C306E39FC295}"/>
    </a:ext>
  </a:extLst>
</a:theme>
</file>

<file path=ppt/theme/theme2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digital blue tunnel presentation (widescreen)</Template>
  <TotalTime>314</TotalTime>
  <Words>238</Words>
  <Application>Microsoft Office PowerPoint</Application>
  <PresentationFormat>Custom</PresentationFormat>
  <Paragraphs>52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Corbel</vt:lpstr>
      <vt:lpstr>Digital Blue Tunnel 16x9</vt:lpstr>
      <vt:lpstr>Github 01100110</vt:lpstr>
      <vt:lpstr>Who am I?</vt:lpstr>
      <vt:lpstr>Recap</vt:lpstr>
      <vt:lpstr>What is a VCS?</vt:lpstr>
      <vt:lpstr>What is a DVCS</vt:lpstr>
      <vt:lpstr>What is GitHub?</vt:lpstr>
      <vt:lpstr>Demo – fork repo</vt:lpstr>
      <vt:lpstr>Demo – commit to fork &amp; PR</vt:lpstr>
      <vt:lpstr>Demo – pull repo on webhost &amp; deploy</vt:lpstr>
      <vt:lpstr>Demo - issues</vt:lpstr>
      <vt:lpstr>Fin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Github 01100101</dc:title>
  <dc:creator>Chris Murray</dc:creator>
  <cp:lastModifiedBy>Chris Murray</cp:lastModifiedBy>
  <cp:revision>27</cp:revision>
  <dcterms:created xsi:type="dcterms:W3CDTF">2018-06-11T19:39:52Z</dcterms:created>
  <dcterms:modified xsi:type="dcterms:W3CDTF">2019-01-18T22:59:30Z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